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3" r:id="rId2"/>
    <p:sldId id="274" r:id="rId3"/>
    <p:sldId id="277" r:id="rId4"/>
    <p:sldId id="278" r:id="rId5"/>
    <p:sldId id="279" r:id="rId6"/>
    <p:sldId id="287" r:id="rId7"/>
    <p:sldId id="288" r:id="rId8"/>
    <p:sldId id="289" r:id="rId9"/>
    <p:sldId id="290" r:id="rId10"/>
    <p:sldId id="291" r:id="rId11"/>
    <p:sldId id="29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3B98F-88D2-8ACC-263A-5A14B5BF5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89E2A7-AADA-BD39-A5CB-7F692AE9BE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E5EA32AE-1643-0E22-B4FE-C650EB1AC50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9F5F3F3-5B8E-3B5E-CEC1-02483A25EDD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2D8DDF0F-1C80-667C-815C-D450AF5C2E1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résous un problème multiplicatif.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57849E0C-3C0F-95E8-6252-0480422A5C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0920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201160" y="3504554"/>
            <a:ext cx="43384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2+2+2+2+2+2 =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0A4DCD9-B309-9F17-4303-8EA57EF246DC}"/>
              </a:ext>
            </a:extLst>
          </p:cNvPr>
          <p:cNvSpPr txBox="1"/>
          <p:nvPr/>
        </p:nvSpPr>
        <p:spPr>
          <a:xfrm>
            <a:off x="8095006" y="3458387"/>
            <a:ext cx="1326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306EA4-D1A7-D920-01EA-0D74F5145723}"/>
              </a:ext>
            </a:extLst>
          </p:cNvPr>
          <p:cNvSpPr/>
          <p:nvPr/>
        </p:nvSpPr>
        <p:spPr>
          <a:xfrm>
            <a:off x="4298813" y="2667790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5507D8-E001-90C6-C2D0-D00DB96AF88B}"/>
              </a:ext>
            </a:extLst>
          </p:cNvPr>
          <p:cNvSpPr/>
          <p:nvPr/>
        </p:nvSpPr>
        <p:spPr>
          <a:xfrm>
            <a:off x="5084101" y="2667793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94082A-9F87-E852-2074-9172F1816AA4}"/>
              </a:ext>
            </a:extLst>
          </p:cNvPr>
          <p:cNvSpPr/>
          <p:nvPr/>
        </p:nvSpPr>
        <p:spPr>
          <a:xfrm>
            <a:off x="5893602" y="2667792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4A7688-DA17-F20E-5A87-6495699954F9}"/>
              </a:ext>
            </a:extLst>
          </p:cNvPr>
          <p:cNvSpPr/>
          <p:nvPr/>
        </p:nvSpPr>
        <p:spPr>
          <a:xfrm>
            <a:off x="6703103" y="2667792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15E4D5-45C7-E31F-2690-289BFC41CDAF}"/>
              </a:ext>
            </a:extLst>
          </p:cNvPr>
          <p:cNvSpPr/>
          <p:nvPr/>
        </p:nvSpPr>
        <p:spPr>
          <a:xfrm>
            <a:off x="7497950" y="2667791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8142D6-8088-97F7-FE75-4B64490F2782}"/>
              </a:ext>
            </a:extLst>
          </p:cNvPr>
          <p:cNvSpPr/>
          <p:nvPr/>
        </p:nvSpPr>
        <p:spPr>
          <a:xfrm>
            <a:off x="8307451" y="2667790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2ECC1369-7483-84B5-A3D2-7A40FC045778}"/>
                  </a:ext>
                </a:extLst>
              </p:cNvPr>
              <p:cNvSpPr txBox="1"/>
              <p:nvPr/>
            </p:nvSpPr>
            <p:spPr>
              <a:xfrm>
                <a:off x="5608205" y="4623154"/>
                <a:ext cx="4338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5400" dirty="0"/>
                  <a:t>6 </a:t>
                </a:r>
                <a14:m>
                  <m:oMath xmlns:m="http://schemas.openxmlformats.org/officeDocument/2006/math">
                    <m:r>
                      <a:rPr lang="fr-FR" sz="4400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5400" dirty="0"/>
                  <a:t> 2= 12</a:t>
                </a:r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2ECC1369-7483-84B5-A3D2-7A40FC0457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8205" y="4623154"/>
                <a:ext cx="4338451" cy="923330"/>
              </a:xfrm>
              <a:prstGeom prst="rect">
                <a:avLst/>
              </a:prstGeom>
              <a:blipFill>
                <a:blip r:embed="rId3"/>
                <a:stretch>
                  <a:fillRect l="-7584" t="-18421" b="-388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7B78C4F6-E2D7-F9D0-C06B-7FBB827E1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75277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2" y="3378220"/>
            <a:ext cx="396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ursive standard" pitchFamily="2" charset="0"/>
              </a:rPr>
              <a:t>Il y a 12 chaussures.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BC3365-03AC-763D-AAFA-978C45A8B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91699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43E1238-D9F1-B159-B6D1-0961E25A8F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3" t="-20974" r="-23463" b="20974"/>
          <a:stretch/>
        </p:blipFill>
        <p:spPr>
          <a:xfrm>
            <a:off x="5272644" y="3568700"/>
            <a:ext cx="5043054" cy="336203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666900" y="1411614"/>
            <a:ext cx="5810200" cy="3134261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b="1" dirty="0">
                <a:solidFill>
                  <a:schemeClr val="tx1"/>
                </a:solidFill>
              </a:rPr>
              <a:t>Combien de chaussures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y a-t-il au total dans ces boites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total de chaussures.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4BB701-2552-C67D-83E5-B735370613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BC035BA-95F6-4AA6-E332-CADBBD8F1C63}"/>
              </a:ext>
            </a:extLst>
          </p:cNvPr>
          <p:cNvSpPr/>
          <p:nvPr/>
        </p:nvSpPr>
        <p:spPr>
          <a:xfrm>
            <a:off x="4770022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88C788-BFA1-2871-657D-A38C82AC71C9}"/>
              </a:ext>
            </a:extLst>
          </p:cNvPr>
          <p:cNvSpPr/>
          <p:nvPr/>
        </p:nvSpPr>
        <p:spPr>
          <a:xfrm>
            <a:off x="5787246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E176D9-9633-BF4B-4B33-839734EDC35F}"/>
              </a:ext>
            </a:extLst>
          </p:cNvPr>
          <p:cNvSpPr/>
          <p:nvPr/>
        </p:nvSpPr>
        <p:spPr>
          <a:xfrm>
            <a:off x="6804470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7915C2-A255-7637-8474-8A42F696ECB5}"/>
              </a:ext>
            </a:extLst>
          </p:cNvPr>
          <p:cNvSpPr/>
          <p:nvPr/>
        </p:nvSpPr>
        <p:spPr>
          <a:xfrm>
            <a:off x="7821694" y="266878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47F4630-77F6-3DB7-2B39-A6611E6B0B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3" t="-20974" r="-23463" b="20974"/>
          <a:stretch/>
        </p:blipFill>
        <p:spPr>
          <a:xfrm>
            <a:off x="4770022" y="3124563"/>
            <a:ext cx="5043054" cy="3362036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3D77931-25DD-6B16-134A-2F5D5F8EC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156364" y="3474526"/>
            <a:ext cx="4338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 + 2 + 2 + 2 =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0A4DCD9-B309-9F17-4303-8EA57EF246DC}"/>
              </a:ext>
            </a:extLst>
          </p:cNvPr>
          <p:cNvSpPr txBox="1"/>
          <p:nvPr/>
        </p:nvSpPr>
        <p:spPr>
          <a:xfrm>
            <a:off x="8178365" y="3474526"/>
            <a:ext cx="1326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AA8621-1BC0-F2F7-2FE6-B5AB370C0E4C}"/>
              </a:ext>
            </a:extLst>
          </p:cNvPr>
          <p:cNvSpPr/>
          <p:nvPr/>
        </p:nvSpPr>
        <p:spPr>
          <a:xfrm>
            <a:off x="4770022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349A8B-88C9-9585-20DC-9A0DA0607292}"/>
              </a:ext>
            </a:extLst>
          </p:cNvPr>
          <p:cNvSpPr/>
          <p:nvPr/>
        </p:nvSpPr>
        <p:spPr>
          <a:xfrm>
            <a:off x="5787246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3AE5FF-43E7-063C-21D0-D3DB25136608}"/>
              </a:ext>
            </a:extLst>
          </p:cNvPr>
          <p:cNvSpPr/>
          <p:nvPr/>
        </p:nvSpPr>
        <p:spPr>
          <a:xfrm>
            <a:off x="6804470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E291EF-8A0E-594F-2AF4-021E2619177E}"/>
              </a:ext>
            </a:extLst>
          </p:cNvPr>
          <p:cNvSpPr/>
          <p:nvPr/>
        </p:nvSpPr>
        <p:spPr>
          <a:xfrm>
            <a:off x="7821694" y="266878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DC6EE2CC-D78C-EC0F-C763-D439A4A673E6}"/>
                  </a:ext>
                </a:extLst>
              </p:cNvPr>
              <p:cNvSpPr txBox="1"/>
              <p:nvPr/>
            </p:nvSpPr>
            <p:spPr>
              <a:xfrm>
                <a:off x="5608205" y="4623154"/>
                <a:ext cx="4338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5400" dirty="0"/>
                  <a:t>4 </a:t>
                </a:r>
                <a14:m>
                  <m:oMath xmlns:m="http://schemas.openxmlformats.org/officeDocument/2006/math">
                    <m:r>
                      <a:rPr lang="fr-FR" sz="4400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5400" dirty="0"/>
                  <a:t> 2= 8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DC6EE2CC-D78C-EC0F-C763-D439A4A67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8205" y="4623154"/>
                <a:ext cx="4338451" cy="923330"/>
              </a:xfrm>
              <a:prstGeom prst="rect">
                <a:avLst/>
              </a:prstGeom>
              <a:blipFill>
                <a:blip r:embed="rId3"/>
                <a:stretch>
                  <a:fillRect l="-7584" t="-18421" b="-388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3BFA15E6-6890-D087-09DF-60ABD24E5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2" y="3378220"/>
            <a:ext cx="396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ursive standard" pitchFamily="2" charset="0"/>
              </a:rPr>
              <a:t>Il y a 8 chaussures.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16AED8-50FA-564A-E6D5-7FC7D26B9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61446DD-D006-1483-88E3-A349D821EE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" t="16724"/>
          <a:stretch/>
        </p:blipFill>
        <p:spPr>
          <a:xfrm>
            <a:off x="3640184" y="2150294"/>
            <a:ext cx="5503816" cy="47077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-145773" y="1109740"/>
            <a:ext cx="5857460" cy="2600869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b="1" dirty="0">
                <a:solidFill>
                  <a:schemeClr val="tx1"/>
                </a:solidFill>
              </a:rPr>
              <a:t>Combien de chaussures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y a-t-il au total dans les boites ? </a:t>
            </a:r>
            <a:endParaRPr lang="fr-FR" sz="3200" b="1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53BD0C-7C5E-E59B-4C22-61960A6F8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985830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total de chaussures.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0047A7-2D9E-3D1A-6297-781AE7C86E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340275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BC035BA-95F6-4AA6-E332-CADBBD8F1C63}"/>
              </a:ext>
            </a:extLst>
          </p:cNvPr>
          <p:cNvSpPr/>
          <p:nvPr/>
        </p:nvSpPr>
        <p:spPr>
          <a:xfrm>
            <a:off x="4298813" y="2667790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C29845-74EB-BE7D-0706-A1B1F95EA9D6}"/>
              </a:ext>
            </a:extLst>
          </p:cNvPr>
          <p:cNvSpPr/>
          <p:nvPr/>
        </p:nvSpPr>
        <p:spPr>
          <a:xfrm>
            <a:off x="5084101" y="2667793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E7A8C2-4097-824B-DFE1-80BF34F3FC98}"/>
              </a:ext>
            </a:extLst>
          </p:cNvPr>
          <p:cNvSpPr/>
          <p:nvPr/>
        </p:nvSpPr>
        <p:spPr>
          <a:xfrm>
            <a:off x="5893602" y="2667792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F1E5FA-3CF0-420E-6556-81EABB2E4A08}"/>
              </a:ext>
            </a:extLst>
          </p:cNvPr>
          <p:cNvSpPr/>
          <p:nvPr/>
        </p:nvSpPr>
        <p:spPr>
          <a:xfrm>
            <a:off x="6703103" y="2667792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C3480F-EBC5-0CF7-9588-53126CA8FAD5}"/>
              </a:ext>
            </a:extLst>
          </p:cNvPr>
          <p:cNvSpPr/>
          <p:nvPr/>
        </p:nvSpPr>
        <p:spPr>
          <a:xfrm>
            <a:off x="7497950" y="2667791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E47663E-BFF2-CB0D-9B19-8C496D96844A}"/>
              </a:ext>
            </a:extLst>
          </p:cNvPr>
          <p:cNvSpPr/>
          <p:nvPr/>
        </p:nvSpPr>
        <p:spPr>
          <a:xfrm>
            <a:off x="8307451" y="2667790"/>
            <a:ext cx="720000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8D3D974-F760-485A-8AD1-FDAF8E33C6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240" y="3778899"/>
            <a:ext cx="3000724" cy="3000724"/>
          </a:xfrm>
          <a:prstGeom prst="rect">
            <a:avLst/>
          </a:prstGeom>
        </p:spPr>
      </p:pic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9D468309-A446-61D4-FC19-33EF6E802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412045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135</Words>
  <Application>Microsoft Office PowerPoint</Application>
  <PresentationFormat>Affichage à l'écran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Cursive standard</vt:lpstr>
      <vt:lpstr>Webdings</vt:lpstr>
      <vt:lpstr>Wingdings</vt:lpstr>
      <vt:lpstr>Thème Office</vt:lpstr>
      <vt:lpstr>Présentation PowerPoint</vt:lpstr>
      <vt:lpstr>Lisons le problème :</vt:lpstr>
      <vt:lpstr>Étape 1</vt:lpstr>
      <vt:lpstr>Étape 2</vt:lpstr>
      <vt:lpstr>Étape 3</vt:lpstr>
      <vt:lpstr>Étape 4</vt:lpstr>
      <vt:lpstr>Lisons le problème :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73</cp:revision>
  <dcterms:created xsi:type="dcterms:W3CDTF">2023-02-07T14:55:57Z</dcterms:created>
  <dcterms:modified xsi:type="dcterms:W3CDTF">2025-09-16T18:24:26Z</dcterms:modified>
</cp:coreProperties>
</file>